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3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0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97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3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5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13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27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84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13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77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96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69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544" y="526041"/>
            <a:ext cx="7614805" cy="618547"/>
          </a:xfrm>
        </p:spPr>
        <p:txBody>
          <a:bodyPr>
            <a:normAutofit/>
          </a:bodyPr>
          <a:lstStyle/>
          <a:p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и разрушения нежестких дорожных одежд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094" y="1006039"/>
            <a:ext cx="6530435" cy="54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8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086" y="1263790"/>
            <a:ext cx="7178040" cy="469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79" y="1303020"/>
            <a:ext cx="717804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341" y="3851563"/>
            <a:ext cx="7886700" cy="1909763"/>
          </a:xfrm>
        </p:spPr>
        <p:txBody>
          <a:bodyPr>
            <a:normAutofit fontScale="92500"/>
          </a:bodyPr>
          <a:lstStyle/>
          <a:p>
            <a:pPr marL="0" indent="432000" algn="just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5.3.2 – Трещины и разрушения покрытия: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32000" algn="just">
              <a:buNone/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продольные по оси дороги; 2 - поперечные; 3 - косые;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частые поперечные на всю ширину; 5 - продольные по полосам наката; 6 - сетка трещин на пучинистых участках; 7 - сетка трещин на пучинистых участках; 8 - обломы кромок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Описание: C:\Users\Бакытбек\Desktop\media\image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53" y="1263091"/>
            <a:ext cx="6520891" cy="2165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3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37" y="1043414"/>
            <a:ext cx="7477125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7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92" y="935612"/>
            <a:ext cx="7489031" cy="301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8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52" y="1301455"/>
            <a:ext cx="7512844" cy="445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2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014" y="762000"/>
            <a:ext cx="7886700" cy="526472"/>
          </a:xfrm>
        </p:spPr>
        <p:txBody>
          <a:bodyPr>
            <a:normAutofit fontScale="90000"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Деформации всей конструкции дорожной одежды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022" y="1154253"/>
            <a:ext cx="6889909" cy="545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3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70</Words>
  <Application>Microsoft Office PowerPoint</Application>
  <PresentationFormat>Экран (4:3)</PresentationFormat>
  <Paragraphs>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Деформации и разрушения нежестких дорожных одежд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Деформации всей конструкции дорожной одежды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РАЗВИТИЯ И ПРИЧИНЫ ВОЗНИКНОВЕНИЯ ДЕФОРМАЦИЙ И РАЗРУШЕНИЙ АВТОМОБИЛЬНЫХ ДОРОГ</dc:title>
  <dc:creator>Bakytbek</dc:creator>
  <cp:lastModifiedBy>Bakytbek</cp:lastModifiedBy>
  <cp:revision>8</cp:revision>
  <dcterms:created xsi:type="dcterms:W3CDTF">2018-02-22T11:31:57Z</dcterms:created>
  <dcterms:modified xsi:type="dcterms:W3CDTF">2021-01-30T05:48:11Z</dcterms:modified>
</cp:coreProperties>
</file>